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925" r:id="rId2"/>
    <p:sldId id="256" r:id="rId3"/>
    <p:sldId id="257" r:id="rId4"/>
    <p:sldId id="261" r:id="rId5"/>
    <p:sldId id="1926" r:id="rId6"/>
    <p:sldId id="258" r:id="rId7"/>
    <p:sldId id="259" r:id="rId8"/>
    <p:sldId id="260" r:id="rId9"/>
    <p:sldId id="17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7E78-F496-4C94-AF01-B4863D6E3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146C8-80C4-406E-BBBF-A15084F2F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00D2-871C-43A3-A582-F6B22791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642B-51D0-416F-8C31-8A5BDD43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9A61B-656A-4CBD-B44A-1DED0FA2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DA75-482F-4257-B160-C550DD37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C061F-200C-4162-BDA0-71C7CF5FB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BC756-6A93-4E0E-A44A-70A3CAF7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795FC-F28D-4589-8CA1-B52C8756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54544-FD17-4BEE-AE95-5EF00FB5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908C-8E83-49F3-AE7B-D2D93A2DF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B6DD3-0DE4-4365-83EF-6146CE4EA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BBCB-DC08-407D-8C9E-935C9144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C1611-0D48-43C9-9C25-42E99CD7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43902-00AB-492C-9212-AB9665BB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38" b="1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577340"/>
            <a:ext cx="1111504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4000" y="6566136"/>
            <a:ext cx="640080" cy="138500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683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F755-3DE1-4E77-8E70-B7B19DBF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3BB1-BE74-4F0D-BA05-31F1D05E3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1D258-793F-4DB1-95F1-5BB4E249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F90CB-D5FF-4602-BA91-CD2F1256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271C7-7974-46EE-856A-021BB343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E4AC-F2B8-45D5-8D73-BB3D4FD3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C7958-B629-4774-AE69-EADCB0647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3B61-7915-4621-A61B-059A1E12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BAA57-E2FC-478E-B748-EF3F3E78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77AB5-4E3B-4962-A1DB-DE2B900E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7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5A1E-6EC7-49F0-8381-B22F79BE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EF57A-C51E-4F78-858E-768037908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C0104-BD30-4D36-8A62-86CC9A0A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50A6D-1D1E-4DA0-B2FC-0F25E521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77FF0-8D41-4B4A-BDCD-316D5FE1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9B1F5-501C-4964-9BB7-EF31658E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3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A672-D5AA-4EDF-9194-B2CB5799F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9BA4A-3AA7-4A8A-B40F-9D6EBD043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A31AE-54F2-45EA-8F72-2D0DCF0B6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F10F0-1B42-4443-A2D7-44E3B4E44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1E375-CD04-41BE-9452-05B5CAD41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ADEAD7-1672-4449-897D-BF56DEB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2789B-4148-49B2-8352-1311B80F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C4365-894E-4373-B371-9BD7CF3B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B8AE-5649-4CEB-97FE-8FCC6255E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CA323-1256-4EA8-B3F1-0D16888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15139-A879-425F-9B34-AEFEDF26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B8DC8-36CA-4CFC-9902-405A64D1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0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755CD-709A-4B4A-A5DE-A8DE20D1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97BED-92AF-4373-87CD-C1513FAA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31AE8-52BE-408E-8AD7-BB014841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29C9-E4C8-43A3-BE72-D0CA1EFA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A2-951A-447E-ABF2-530CC5CC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2A9DD-0D8E-43C4-9234-8227BD964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D7ECA-0ED3-43AE-8B20-67302B4D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428AB-1DF3-4F8F-8756-07937365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2786B-D7D8-413E-96C7-ABA0EE59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CC2-7D75-4051-BBA0-C3D4F595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F0BF1-6E3B-4B46-8FC1-30A46680D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5690E-F033-4948-9244-42D1067D5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7ACCC-424C-49D2-97CE-217163DA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6C42F-E26E-444F-B7BE-2F48257C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7F343-16EF-48D3-9744-49740A37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0BB88-AD1B-4EFC-B390-34CE3A57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B096D-C3FE-4E03-B46E-CAB5C55E8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9D69F-A8AD-46EA-9FEF-C7613893E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C804-300F-4EF2-A7F3-D6442BAEAED7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4BA0-96E6-4564-8C05-CAE8A2A51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B560C-7BEA-4E42-9B0A-018AEC057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D6E18-2775-401C-9834-720E5D7A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515D0-26E8-49BA-A45C-63D3E65DF2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1</a:t>
            </a:fld>
            <a:endParaRPr lang="uk-U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047C11-7EA2-45F0-9FBC-FD327DB0310C}"/>
              </a:ext>
            </a:extLst>
          </p:cNvPr>
          <p:cNvSpPr/>
          <p:nvPr/>
        </p:nvSpPr>
        <p:spPr>
          <a:xfrm>
            <a:off x="1524000" y="4192484"/>
            <a:ext cx="9144000" cy="2665516"/>
          </a:xfrm>
          <a:prstGeom prst="rect">
            <a:avLst/>
          </a:prstGeom>
          <a:solidFill>
            <a:srgbClr val="C1C2C4"/>
          </a:solidFill>
          <a:ln>
            <a:solidFill>
              <a:srgbClr val="C1C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5064D-CF71-4400-982F-2CA152241473}"/>
              </a:ext>
            </a:extLst>
          </p:cNvPr>
          <p:cNvSpPr txBox="1"/>
          <p:nvPr/>
        </p:nvSpPr>
        <p:spPr>
          <a:xfrm>
            <a:off x="2740549" y="4806480"/>
            <a:ext cx="6989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Brush Script MT" panose="03060802040406070304" pitchFamily="66" charset="0"/>
              </a:rPr>
              <a:t>Holiday 2020 Collection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D4FBA5-3B09-4B40-8EBA-F50EA8090BE9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indoor, table, box, food&#10;&#10;Description automatically generated">
            <a:extLst>
              <a:ext uri="{FF2B5EF4-FFF2-40B4-BE49-F238E27FC236}">
                <a16:creationId xmlns:a16="http://schemas.microsoft.com/office/drawing/2014/main" id="{FB285A2F-32AA-4C2A-855C-7E9F42B1C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6" y="943524"/>
            <a:ext cx="9097088" cy="32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5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F87D4-1861-42EA-BAB2-746B7522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4" y="1577497"/>
            <a:ext cx="5257483" cy="4689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52FD1-D329-4CE0-9D5A-5B346E0F5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02" y="591397"/>
            <a:ext cx="4619625" cy="43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DF422-1CFA-4F04-8C7A-D3B34C7AE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374" y="1780698"/>
            <a:ext cx="5462052" cy="4379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8B408-E92C-4B4B-A5FA-176485D72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19972"/>
            <a:ext cx="59055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7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1E99E-ED71-481E-B798-AB776DC1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01" y="1373640"/>
            <a:ext cx="4086225" cy="437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36F8E-2B89-414F-AC9B-1FB915FA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57" y="1306965"/>
            <a:ext cx="4876800" cy="443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23E575-3A26-4150-A2A2-525A5C6D6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832" y="350385"/>
            <a:ext cx="50768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2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608ED-6A5C-4EE6-ABE2-1B0060EB8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06" y="423283"/>
            <a:ext cx="3571422" cy="6434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96477-A66A-40C8-BE87-8305A3B2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51" y="1956572"/>
            <a:ext cx="3408589" cy="4444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370F4-8C42-442B-A6FB-42449697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383" y="1215890"/>
            <a:ext cx="3826857" cy="740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88391-5800-4BEC-8EA9-CBC2788CB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6301"/>
            <a:ext cx="2672435" cy="7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0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B6D5CF-3AF5-41BC-A84B-FD030A69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57" y="1096317"/>
            <a:ext cx="2687185" cy="5245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B4B363-FB70-415B-8E27-D5303B654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549" y="516392"/>
            <a:ext cx="3505200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B79C9E-77BD-43F0-8616-D59FD7F4E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70" y="954542"/>
            <a:ext cx="4356781" cy="5399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E4645-0A3A-431F-8622-A1E9573FF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297" y="483391"/>
            <a:ext cx="61055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5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9EAB2-FE89-4A47-AE65-4E5CF3B46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2" y="1277937"/>
            <a:ext cx="5505262" cy="4302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8E484E-F56D-4C69-9874-277D7FE3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7006"/>
            <a:ext cx="2015122" cy="1888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94CAB-26CD-4E7D-99CD-B53850B62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669" y="435429"/>
            <a:ext cx="4645380" cy="537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17B3D6-56ED-48A4-A300-6C004EE03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322" y="802368"/>
            <a:ext cx="4425695" cy="52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FEA11-8AC0-48A0-A445-005F83472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34" y="1559416"/>
            <a:ext cx="3228521" cy="464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95AAE1-81E1-4D52-8C1F-5BB81EFF8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4" y="1559416"/>
            <a:ext cx="3547973" cy="4852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6DF4-9637-47EF-88C8-F9759DF81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603" y="649514"/>
            <a:ext cx="3746921" cy="6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3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C6475-650E-4CC4-842B-FB8BA0E14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3" y="1277257"/>
            <a:ext cx="5172350" cy="4731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6BDDD1-69CF-4F9E-88F9-92B9F8817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56" y="595085"/>
            <a:ext cx="3397403" cy="886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784BC9-FE02-4978-9192-5599D63AF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212" y="1481364"/>
            <a:ext cx="3706132" cy="4076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3D9365-AD50-4D5E-BEE8-E9C742F27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943" y="743631"/>
            <a:ext cx="3128152" cy="5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1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47814-53EC-4153-992C-CA0A0B1EB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21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Brush Script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Werner</dc:creator>
  <cp:lastModifiedBy>Alyssa Werner</cp:lastModifiedBy>
  <cp:revision>1</cp:revision>
  <dcterms:created xsi:type="dcterms:W3CDTF">2020-09-22T17:32:04Z</dcterms:created>
  <dcterms:modified xsi:type="dcterms:W3CDTF">2020-09-29T14:05:45Z</dcterms:modified>
</cp:coreProperties>
</file>